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368" r:id="rId4"/>
    <p:sldId id="367" r:id="rId5"/>
    <p:sldId id="370" r:id="rId6"/>
    <p:sldId id="371" r:id="rId7"/>
    <p:sldId id="373" r:id="rId8"/>
    <p:sldId id="364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17-3-2020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17-3-2020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17-3-2020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17-3-2020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LG41 en LG32 </a:t>
            </a:r>
            <a:r>
              <a:rPr lang="nl-NL" sz="4000" dirty="0" err="1" smtClean="0"/>
              <a:t>Tariefberekenen</a:t>
            </a:r>
            <a:endParaRPr lang="nl-NL" sz="4000" dirty="0" smtClean="0"/>
          </a:p>
          <a:p>
            <a:r>
              <a:rPr lang="nl-NL" sz="4000" dirty="0" smtClean="0"/>
              <a:t>Onderdeel saldobegroting – les 5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Vorige lessen</a:t>
            </a:r>
          </a:p>
          <a:p>
            <a:pPr lvl="1"/>
            <a:r>
              <a:rPr lang="nl-NL" dirty="0" smtClean="0"/>
              <a:t>Saldobegroting aangevuld</a:t>
            </a:r>
          </a:p>
          <a:p>
            <a:pPr lvl="2"/>
            <a:r>
              <a:rPr lang="nl-NL" dirty="0" smtClean="0"/>
              <a:t>Vorige verslagen bijgewerkt</a:t>
            </a:r>
          </a:p>
          <a:p>
            <a:pPr lvl="2"/>
            <a:r>
              <a:rPr lang="nl-NL" dirty="0" smtClean="0"/>
              <a:t>Uitgangsmateriaal</a:t>
            </a:r>
          </a:p>
          <a:p>
            <a:pPr lvl="2"/>
            <a:r>
              <a:rPr lang="nl-NL" dirty="0" smtClean="0"/>
              <a:t>Opbrengsten</a:t>
            </a:r>
          </a:p>
          <a:p>
            <a:pPr lvl="2"/>
            <a:r>
              <a:rPr lang="nl-NL" dirty="0" smtClean="0"/>
              <a:t>Excelbestand gemaakt.</a:t>
            </a:r>
            <a:endParaRPr lang="nl-NL" dirty="0"/>
          </a:p>
          <a:p>
            <a:r>
              <a:rPr lang="nl-NL" dirty="0" smtClean="0"/>
              <a:t>Vandaag</a:t>
            </a:r>
          </a:p>
          <a:p>
            <a:pPr lvl="1"/>
            <a:r>
              <a:rPr lang="nl-NL" dirty="0" smtClean="0"/>
              <a:t>IBS 2.3 Saldobegroting aanvullen</a:t>
            </a:r>
          </a:p>
          <a:p>
            <a:pPr lvl="2"/>
            <a:r>
              <a:rPr lang="nl-NL" dirty="0" smtClean="0"/>
              <a:t>Gewasbescherming</a:t>
            </a:r>
          </a:p>
          <a:p>
            <a:pPr lvl="2"/>
            <a:r>
              <a:rPr lang="nl-NL" dirty="0" smtClean="0"/>
              <a:t>Grond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07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Saldobegroting in Excel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9020" y="980728"/>
            <a:ext cx="4314825" cy="573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49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Saldobegroting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De tabel moet overzichtelijk zijn.</a:t>
            </a:r>
          </a:p>
          <a:p>
            <a:pPr lvl="1"/>
            <a:r>
              <a:rPr lang="nl-NL" dirty="0" smtClean="0"/>
              <a:t>Opbrengsten duidelijk</a:t>
            </a:r>
          </a:p>
          <a:p>
            <a:pPr lvl="1"/>
            <a:r>
              <a:rPr lang="nl-NL" dirty="0" smtClean="0"/>
              <a:t>Kosten duidelijk en goed opgesplitst</a:t>
            </a:r>
          </a:p>
          <a:p>
            <a:r>
              <a:rPr lang="nl-NL" b="1" dirty="0" smtClean="0"/>
              <a:t>Daarnaast is de uitleg belangrijk</a:t>
            </a:r>
          </a:p>
          <a:p>
            <a:pPr lvl="1"/>
            <a:r>
              <a:rPr lang="nl-NL" dirty="0" smtClean="0"/>
              <a:t>Verwijs naar eerdere paragrafen</a:t>
            </a:r>
          </a:p>
          <a:p>
            <a:pPr lvl="1"/>
            <a:r>
              <a:rPr lang="nl-NL" dirty="0" smtClean="0"/>
              <a:t>Waar heb je rekening mee gehouden of wat heb je moeten schatten? En op basis waarvan?</a:t>
            </a:r>
          </a:p>
          <a:p>
            <a:pPr lvl="1"/>
            <a:r>
              <a:rPr lang="nl-NL" dirty="0" smtClean="0"/>
              <a:t>Vraag het saldo na, komt het overeen met wat ze er thuis of op stage van vinden?</a:t>
            </a:r>
          </a:p>
          <a:p>
            <a:pPr lvl="1"/>
            <a:r>
              <a:rPr lang="nl-NL" dirty="0" smtClean="0"/>
              <a:t>Trek conclusies. Wat vind je van alle cijfers die je hebt gevonden? Is het slim om voor dit gewas te kiezen?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9682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Gewasbescherming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smtClean="0"/>
              <a:t>Hoe meer informatie, hoe beter.</a:t>
            </a:r>
          </a:p>
          <a:p>
            <a:r>
              <a:rPr lang="nl-NL" dirty="0" smtClean="0"/>
              <a:t>Wat kost het spuiten zelf?</a:t>
            </a:r>
          </a:p>
          <a:p>
            <a:pPr lvl="1"/>
            <a:r>
              <a:rPr lang="nl-NL" dirty="0" smtClean="0"/>
              <a:t>Per hectare. Hoe vaak wordt er gespoten?</a:t>
            </a:r>
            <a:endParaRPr lang="nl-NL" dirty="0"/>
          </a:p>
          <a:p>
            <a:r>
              <a:rPr lang="nl-NL" dirty="0" smtClean="0"/>
              <a:t>Welke middelen worden elk jaar gebruikt?</a:t>
            </a:r>
          </a:p>
          <a:p>
            <a:pPr lvl="1"/>
            <a:r>
              <a:rPr lang="nl-NL" dirty="0" smtClean="0"/>
              <a:t>Middel (naam)</a:t>
            </a:r>
          </a:p>
          <a:p>
            <a:pPr lvl="1"/>
            <a:r>
              <a:rPr lang="nl-NL" dirty="0" smtClean="0"/>
              <a:t>Waartegen?</a:t>
            </a:r>
          </a:p>
          <a:p>
            <a:pPr lvl="1"/>
            <a:r>
              <a:rPr lang="nl-NL" dirty="0" smtClean="0"/>
              <a:t>Hoeveelheid?</a:t>
            </a:r>
          </a:p>
          <a:p>
            <a:pPr lvl="1"/>
            <a:r>
              <a:rPr lang="nl-NL" dirty="0" smtClean="0"/>
              <a:t>Prijs?</a:t>
            </a:r>
          </a:p>
          <a:p>
            <a:r>
              <a:rPr lang="nl-NL" dirty="0" smtClean="0"/>
              <a:t>Zit er verschil tussen de jaren?</a:t>
            </a:r>
          </a:p>
          <a:p>
            <a:pPr lvl="1"/>
            <a:r>
              <a:rPr lang="nl-NL" dirty="0" smtClean="0"/>
              <a:t>Wordt er preventief of curatief gespoten?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3608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0658" y="260648"/>
            <a:ext cx="5437203" cy="6017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36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Grond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Zeg hier iets over!</a:t>
            </a:r>
          </a:p>
          <a:p>
            <a:pPr lvl="1"/>
            <a:r>
              <a:rPr lang="nl-NL" dirty="0" smtClean="0"/>
              <a:t>Ook als het eigen grond is.</a:t>
            </a:r>
          </a:p>
          <a:p>
            <a:pPr lvl="1"/>
            <a:r>
              <a:rPr lang="nl-NL" dirty="0" smtClean="0"/>
              <a:t>Wat voor een soort grond, en de gevolgen?</a:t>
            </a:r>
          </a:p>
          <a:p>
            <a:pPr lvl="1"/>
            <a:r>
              <a:rPr lang="nl-NL" dirty="0" smtClean="0"/>
              <a:t>Wat zijn de pachtprijzen? Waarom belangrijk?</a:t>
            </a:r>
          </a:p>
          <a:p>
            <a:pPr lvl="1"/>
            <a:r>
              <a:rPr lang="nl-NL" dirty="0" smtClean="0"/>
              <a:t>Als je een specifiek perceel hebt, kun je nog preciezer zijn.</a:t>
            </a:r>
          </a:p>
          <a:p>
            <a:pPr lvl="1"/>
            <a:r>
              <a:rPr lang="nl-NL" dirty="0" smtClean="0"/>
              <a:t>Heb je geen prijzen, neem dan 2%  van de waarde van een hectare koop.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685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 de gang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Inleveren</a:t>
            </a:r>
          </a:p>
          <a:p>
            <a:r>
              <a:rPr lang="nl-NL" dirty="0" smtClean="0"/>
              <a:t>Uiterlijk vrijdag 20 maart 14:30 lever je jouw portfolio in. </a:t>
            </a:r>
          </a:p>
        </p:txBody>
      </p:sp>
    </p:spTree>
    <p:extLst>
      <p:ext uri="{BB962C8B-B14F-4D97-AF65-F5344CB8AC3E}">
        <p14:creationId xmlns:p14="http://schemas.microsoft.com/office/powerpoint/2010/main" val="78148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1193</TotalTime>
  <Words>251</Words>
  <Application>Microsoft Office PowerPoint</Application>
  <PresentationFormat>Diavoorstelling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Kantoorthema</vt:lpstr>
      <vt:lpstr>PowerPoint-presentatie</vt:lpstr>
      <vt:lpstr>Wat gaan we vandaag doen?</vt:lpstr>
      <vt:lpstr>Saldobegroting in Excel</vt:lpstr>
      <vt:lpstr>Saldobegroting</vt:lpstr>
      <vt:lpstr>Gewasbescherming</vt:lpstr>
      <vt:lpstr>PowerPoint-presentatie</vt:lpstr>
      <vt:lpstr>Grond</vt:lpstr>
      <vt:lpstr>Aan de gang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77</cp:revision>
  <dcterms:created xsi:type="dcterms:W3CDTF">2013-11-15T15:05:42Z</dcterms:created>
  <dcterms:modified xsi:type="dcterms:W3CDTF">2020-03-17T14:15:48Z</dcterms:modified>
</cp:coreProperties>
</file>